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63" r:id="rId9"/>
    <p:sldId id="264" r:id="rId10"/>
    <p:sldId id="265" r:id="rId11"/>
    <p:sldId id="267" r:id="rId12"/>
    <p:sldId id="268" r:id="rId13"/>
    <p:sldId id="260" r:id="rId14"/>
    <p:sldId id="270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03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764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48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05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947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033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00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19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53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85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21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B3C13-0BAF-42FD-A0A6-EC4661EC1BE5}" type="datetimeFigureOut">
              <a:rPr lang="sl-SI" smtClean="0"/>
              <a:t>30. 09. 15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6B43-CCA4-48F9-81C9-5045661A42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17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ISKRICE OTROKOM V STARI GORI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Izlet v Izolo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6400800" cy="1752600"/>
          </a:xfrm>
        </p:spPr>
        <p:txBody>
          <a:bodyPr/>
          <a:lstStyle/>
          <a:p>
            <a:r>
              <a:rPr lang="sl-SI" dirty="0" smtClean="0"/>
              <a:t>September 2015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815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sl-SI" sz="2600" dirty="0" smtClean="0"/>
              <a:t>Čas je za kosilo. Kako nahraniti otroke? Tudi to zmoremo.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1570"/>
            <a:ext cx="7920880" cy="5940660"/>
          </a:xfrm>
        </p:spPr>
      </p:pic>
    </p:spTree>
    <p:extLst>
      <p:ext uri="{BB962C8B-B14F-4D97-AF65-F5344CB8AC3E}">
        <p14:creationId xmlns:p14="http://schemas.microsoft.com/office/powerpoint/2010/main" val="416351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l-SI" sz="2600" dirty="0" smtClean="0"/>
              <a:t>In počasi nazaj do avtobusa.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548669" cy="5661502"/>
          </a:xfrm>
        </p:spPr>
      </p:pic>
    </p:spTree>
    <p:extLst>
      <p:ext uri="{BB962C8B-B14F-4D97-AF65-F5344CB8AC3E}">
        <p14:creationId xmlns:p14="http://schemas.microsoft.com/office/powerpoint/2010/main" val="121094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706090"/>
          </a:xfrm>
        </p:spPr>
        <p:txBody>
          <a:bodyPr/>
          <a:lstStyle/>
          <a:p>
            <a:r>
              <a:rPr lang="sl-SI" sz="2600" dirty="0" smtClean="0"/>
              <a:t>Tudi v avtobusu je lepo.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val="55261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l-SI" sz="2600" dirty="0" smtClean="0"/>
              <a:t>Uspešno opravljeno.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584843" cy="5688632"/>
          </a:xfrm>
        </p:spPr>
      </p:pic>
    </p:spTree>
    <p:extLst>
      <p:ext uri="{BB962C8B-B14F-4D97-AF65-F5344CB8AC3E}">
        <p14:creationId xmlns:p14="http://schemas.microsoft.com/office/powerpoint/2010/main" val="174329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sl-SI" dirty="0" smtClean="0"/>
              <a:t>Hvala prijatelji!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077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>
            <a:normAutofit/>
          </a:bodyPr>
          <a:lstStyle/>
          <a:p>
            <a:r>
              <a:rPr lang="sl-SI" sz="2600" dirty="0" smtClean="0"/>
              <a:t>8:30.. ups, koliko vozičkov je potrebno spraviti v avtobus ?!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val="157809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/>
          </a:bodyPr>
          <a:lstStyle/>
          <a:p>
            <a:r>
              <a:rPr lang="sl-SI" sz="2600" dirty="0" smtClean="0"/>
              <a:t>Seveda zmoremo!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161366" cy="5895170"/>
          </a:xfrm>
        </p:spPr>
      </p:pic>
    </p:spTree>
    <p:extLst>
      <p:ext uri="{BB962C8B-B14F-4D97-AF65-F5344CB8AC3E}">
        <p14:creationId xmlns:p14="http://schemas.microsoft.com/office/powerpoint/2010/main" val="200316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sl-SI" sz="2600" dirty="0" smtClean="0"/>
              <a:t>Gremo !  Smer Izola.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848872" cy="5886654"/>
          </a:xfrm>
        </p:spPr>
      </p:pic>
    </p:spTree>
    <p:extLst>
      <p:ext uri="{BB962C8B-B14F-4D97-AF65-F5344CB8AC3E}">
        <p14:creationId xmlns:p14="http://schemas.microsoft.com/office/powerpoint/2010/main" val="117439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2000" dirty="0" smtClean="0"/>
              <a:t>Otroke je treba pravilno namestiti in dobro pripeti. </a:t>
            </a:r>
            <a:br>
              <a:rPr lang="sl-SI" sz="2000" dirty="0" smtClean="0"/>
            </a:br>
            <a:r>
              <a:rPr lang="sl-SI" sz="2000" dirty="0" smtClean="0"/>
              <a:t>Z malo pomoči tudi to ni problem.</a:t>
            </a:r>
            <a:endParaRPr lang="sl-SI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512856" cy="5634642"/>
          </a:xfrm>
        </p:spPr>
      </p:pic>
    </p:spTree>
    <p:extLst>
      <p:ext uri="{BB962C8B-B14F-4D97-AF65-F5344CB8AC3E}">
        <p14:creationId xmlns:p14="http://schemas.microsoft.com/office/powerpoint/2010/main" val="98300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sl-SI" sz="2600" dirty="0" smtClean="0"/>
              <a:t>Izhodiščne točka pohoda - parkirišče Simonov zaliv.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68885" cy="5976664"/>
          </a:xfrm>
        </p:spPr>
      </p:pic>
    </p:spTree>
    <p:extLst>
      <p:ext uri="{BB962C8B-B14F-4D97-AF65-F5344CB8AC3E}">
        <p14:creationId xmlns:p14="http://schemas.microsoft.com/office/powerpoint/2010/main" val="328932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493296" cy="418058"/>
          </a:xfrm>
        </p:spPr>
        <p:txBody>
          <a:bodyPr>
            <a:normAutofit fontScale="90000"/>
          </a:bodyPr>
          <a:lstStyle/>
          <a:p>
            <a:r>
              <a:rPr lang="sl-SI" sz="2600" dirty="0" smtClean="0"/>
              <a:t>Okrog 50 nas je, od tega 18 otrok.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12901" cy="6084676"/>
          </a:xfrm>
        </p:spPr>
      </p:pic>
    </p:spTree>
    <p:extLst>
      <p:ext uri="{BB962C8B-B14F-4D97-AF65-F5344CB8AC3E}">
        <p14:creationId xmlns:p14="http://schemas.microsoft.com/office/powerpoint/2010/main" val="209968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2852936"/>
            <a:ext cx="8229600" cy="1143000"/>
          </a:xfrm>
        </p:spPr>
        <p:txBody>
          <a:bodyPr>
            <a:normAutofit/>
          </a:bodyPr>
          <a:lstStyle/>
          <a:p>
            <a:r>
              <a:rPr lang="sl-SI" sz="2600" dirty="0" smtClean="0"/>
              <a:t>In smo hodili, hodili, hodili ... pa še fajn je b‘lo.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222550" cy="316835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5" y="3689902"/>
            <a:ext cx="3936438" cy="295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3816424" cy="2862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4056112" cy="30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sl-SI" sz="2600" dirty="0" smtClean="0"/>
              <a:t>Cilj  - Izola, Dom dva toplola</a:t>
            </a:r>
            <a:endParaRPr lang="sl-SI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872875" cy="5904656"/>
          </a:xfrm>
        </p:spPr>
      </p:pic>
    </p:spTree>
    <p:extLst>
      <p:ext uri="{BB962C8B-B14F-4D97-AF65-F5344CB8AC3E}">
        <p14:creationId xmlns:p14="http://schemas.microsoft.com/office/powerpoint/2010/main" val="317303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112</Words>
  <Application>Microsoft Macintosh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ISKRICE OTROKOM V STARI GORI  Izlet v Izolo</vt:lpstr>
      <vt:lpstr>8:30.. ups, koliko vozičkov je potrebno spraviti v avtobus ?!</vt:lpstr>
      <vt:lpstr>Seveda zmoremo!</vt:lpstr>
      <vt:lpstr>Gremo !  Smer Izola.</vt:lpstr>
      <vt:lpstr>Otroke je treba pravilno namestiti in dobro pripeti.  Z malo pomoči tudi to ni problem.</vt:lpstr>
      <vt:lpstr>Izhodiščne točka pohoda - parkirišče Simonov zaliv.</vt:lpstr>
      <vt:lpstr>Okrog 50 nas je, od tega 18 otrok.</vt:lpstr>
      <vt:lpstr>In smo hodili, hodili, hodili ... pa še fajn je b‘lo.</vt:lpstr>
      <vt:lpstr>Cilj  - Izola, Dom dva toplola</vt:lpstr>
      <vt:lpstr>Čas je za kosilo. Kako nahraniti otroke? Tudi to zmoremo.</vt:lpstr>
      <vt:lpstr>In počasi nazaj do avtobusa.</vt:lpstr>
      <vt:lpstr>Tudi v avtobusu je lepo.</vt:lpstr>
      <vt:lpstr>Uspešno opravljeno.</vt:lpstr>
      <vt:lpstr>Hvala prijatelji!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ZAKLJUČEK ISKRIC Izlet otrok iz Stare Gore v Izolo</dc:title>
  <dc:creator>Nikolaj</dc:creator>
  <cp:lastModifiedBy>Marko Skolaris</cp:lastModifiedBy>
  <cp:revision>8</cp:revision>
  <dcterms:created xsi:type="dcterms:W3CDTF">2015-09-26T16:13:22Z</dcterms:created>
  <dcterms:modified xsi:type="dcterms:W3CDTF">2015-09-30T05:49:59Z</dcterms:modified>
</cp:coreProperties>
</file>